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69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12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20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3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49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1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3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6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4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72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6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7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3/22/2022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98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33" r:id="rId6"/>
    <p:sldLayoutId id="2147483829" r:id="rId7"/>
    <p:sldLayoutId id="2147483830" r:id="rId8"/>
    <p:sldLayoutId id="2147483831" r:id="rId9"/>
    <p:sldLayoutId id="2147483832" r:id="rId10"/>
    <p:sldLayoutId id="214748383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ct orange and red bokeh">
            <a:extLst>
              <a:ext uri="{FF2B5EF4-FFF2-40B4-BE49-F238E27FC236}">
                <a16:creationId xmlns:a16="http://schemas.microsoft.com/office/drawing/2014/main" id="{37E56591-7887-2C1C-F69A-D3915CA82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2"/>
          <a:stretch/>
        </p:blipFill>
        <p:spPr>
          <a:xfrm>
            <a:off x="20" y="152"/>
            <a:ext cx="12191980" cy="68578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90B11-EF35-4E65-BCED-576B3C7EC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758628" cy="2696866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All the Trees of the Field Clapped Their Hands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1112D-D267-497B-B030-EE8B59BDD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Stephen Montalvo</a:t>
            </a:r>
          </a:p>
          <a:p>
            <a:r>
              <a:rPr lang="en-US" dirty="0">
                <a:solidFill>
                  <a:srgbClr val="FFFFFF"/>
                </a:solidFill>
              </a:rPr>
              <a:t>Lyrics by Nikki Ummel</a:t>
            </a:r>
          </a:p>
        </p:txBody>
      </p:sp>
      <p:cxnSp>
        <p:nvCxnSpPr>
          <p:cNvPr id="41" name="Straight Connector 25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5BF8843D-C1CD-4AF5-BF77-C16C9924E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046" y="1128418"/>
            <a:ext cx="4601163" cy="460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71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ct orange and red bokeh">
            <a:extLst>
              <a:ext uri="{FF2B5EF4-FFF2-40B4-BE49-F238E27FC236}">
                <a16:creationId xmlns:a16="http://schemas.microsoft.com/office/drawing/2014/main" id="{37E56591-7887-2C1C-F69A-D3915CA82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2"/>
          <a:stretch/>
        </p:blipFill>
        <p:spPr>
          <a:xfrm>
            <a:off x="20" y="0"/>
            <a:ext cx="12191980" cy="6857848"/>
          </a:xfrm>
          <a:prstGeom prst="rect">
            <a:avLst/>
          </a:prstGeom>
        </p:spPr>
      </p:pic>
      <p:cxnSp>
        <p:nvCxnSpPr>
          <p:cNvPr id="41" name="Straight Connector 25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Diagram, engineering drawing, schematic&#10;&#10;Description automatically generated">
            <a:extLst>
              <a:ext uri="{FF2B5EF4-FFF2-40B4-BE49-F238E27FC236}">
                <a16:creationId xmlns:a16="http://schemas.microsoft.com/office/drawing/2014/main" id="{7EF7648F-4C5D-49ED-873B-580AFBEEF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82" y="0"/>
            <a:ext cx="10792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65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ct orange and red bokeh">
            <a:extLst>
              <a:ext uri="{FF2B5EF4-FFF2-40B4-BE49-F238E27FC236}">
                <a16:creationId xmlns:a16="http://schemas.microsoft.com/office/drawing/2014/main" id="{37E56591-7887-2C1C-F69A-D3915CA82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2"/>
          <a:stretch/>
        </p:blipFill>
        <p:spPr>
          <a:xfrm>
            <a:off x="20" y="0"/>
            <a:ext cx="12191980" cy="6857848"/>
          </a:xfrm>
          <a:prstGeom prst="rect">
            <a:avLst/>
          </a:prstGeom>
        </p:spPr>
      </p:pic>
      <p:cxnSp>
        <p:nvCxnSpPr>
          <p:cNvPr id="41" name="Straight Connector 25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EF7648F-4C5D-49ED-873B-580AFBEEF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408" y="0"/>
            <a:ext cx="107891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1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25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F85A3F2-0184-49A7-81AD-3AE7B601153F}"/>
              </a:ext>
            </a:extLst>
          </p:cNvPr>
          <p:cNvSpPr/>
          <p:nvPr/>
        </p:nvSpPr>
        <p:spPr>
          <a:xfrm>
            <a:off x="705527" y="932966"/>
            <a:ext cx="1397129" cy="2506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ct orange and red bokeh">
            <a:extLst>
              <a:ext uri="{FF2B5EF4-FFF2-40B4-BE49-F238E27FC236}">
                <a16:creationId xmlns:a16="http://schemas.microsoft.com/office/drawing/2014/main" id="{37E56591-7887-2C1C-F69A-D3915CA82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2"/>
          <a:stretch/>
        </p:blipFill>
        <p:spPr>
          <a:xfrm>
            <a:off x="-251" y="-152"/>
            <a:ext cx="1219225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F7648F-4C5D-49ED-873B-580AFBEEFE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" r="49941"/>
          <a:stretch/>
        </p:blipFill>
        <p:spPr>
          <a:xfrm>
            <a:off x="3398519" y="0"/>
            <a:ext cx="5394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10957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Grandview Display</vt:lpstr>
      <vt:lpstr>DashVTI</vt:lpstr>
      <vt:lpstr>All the Trees of the Field Clapped Their Hands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the Trees of the Field Clapped Their Hands</dc:title>
  <dc:creator>Stephen Montalvo</dc:creator>
  <cp:lastModifiedBy>Stephen Montalvo</cp:lastModifiedBy>
  <cp:revision>1</cp:revision>
  <dcterms:created xsi:type="dcterms:W3CDTF">2022-03-22T15:51:09Z</dcterms:created>
  <dcterms:modified xsi:type="dcterms:W3CDTF">2022-03-22T16:03:00Z</dcterms:modified>
</cp:coreProperties>
</file>